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0" r:id="rId17"/>
    <p:sldId id="272" r:id="rId18"/>
    <p:sldId id="271" r:id="rId19"/>
    <p:sldId id="277" r:id="rId20"/>
    <p:sldId id="273" r:id="rId21"/>
    <p:sldId id="274"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60" d="100"/>
          <a:sy n="60" d="100"/>
        </p:scale>
        <p:origin x="2436" y="105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869344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98625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38698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87835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8A87A34-81AB-432B-8DAE-1953F412C126}" type="datetimeFigureOut">
              <a:rPr lang="en-US" smtClean="0"/>
              <a:t>11/19/2017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7429599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802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3626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23233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69657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11/19/2017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04680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11/19/2017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146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8A87A34-81AB-432B-8DAE-1953F412C126}" type="datetimeFigureOut">
              <a:rPr lang="en-US" smtClean="0"/>
              <a:pPr/>
              <a:t>11/19/2017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577704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dirty="0"/>
              <a:t>The danger of </a:t>
            </a:r>
            <a:r>
              <a:rPr lang="en-US" sz="5000"/>
              <a:t>being unequally yoked</a:t>
            </a:r>
            <a:endParaRPr lang="en-US" sz="5000" dirty="0"/>
          </a:p>
        </p:txBody>
      </p:sp>
      <p:sp>
        <p:nvSpPr>
          <p:cNvPr id="3" name="Subtitle 2"/>
          <p:cNvSpPr>
            <a:spLocks noGrp="1"/>
          </p:cNvSpPr>
          <p:nvPr>
            <p:ph type="subTitle" idx="1"/>
          </p:nvPr>
        </p:nvSpPr>
        <p:spPr/>
        <p:txBody>
          <a:bodyPr/>
          <a:lstStyle/>
          <a:p>
            <a:r>
              <a:rPr lang="en-US" dirty="0"/>
              <a:t>2 Chronicles 17-19</a:t>
            </a:r>
          </a:p>
        </p:txBody>
      </p:sp>
    </p:spTree>
    <p:extLst>
      <p:ext uri="{BB962C8B-B14F-4D97-AF65-F5344CB8AC3E}">
        <p14:creationId xmlns:p14="http://schemas.microsoft.com/office/powerpoint/2010/main" val="1002098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a:t>2 </a:t>
            </a:r>
            <a:r>
              <a:rPr lang="en-US" sz="2400" dirty="0" err="1"/>
              <a:t>cor</a:t>
            </a:r>
            <a:r>
              <a:rPr lang="en-US" sz="2400" dirty="0"/>
              <a:t> 17:14-19</a:t>
            </a:r>
          </a:p>
          <a:p>
            <a:r>
              <a:rPr lang="en-US" sz="2400" dirty="0" err="1"/>
              <a:t>Adnah</a:t>
            </a:r>
            <a:r>
              <a:rPr lang="en-US" sz="2400" dirty="0"/>
              <a:t> the chief – 300,000</a:t>
            </a:r>
          </a:p>
          <a:p>
            <a:r>
              <a:rPr lang="en-US" sz="2400" dirty="0" err="1"/>
              <a:t>Jehohanan</a:t>
            </a:r>
            <a:r>
              <a:rPr lang="en-US" sz="2400" dirty="0"/>
              <a:t> the captain – 280,000</a:t>
            </a:r>
          </a:p>
          <a:p>
            <a:r>
              <a:rPr lang="en-US" sz="2400" dirty="0" err="1"/>
              <a:t>Amasiah</a:t>
            </a:r>
            <a:r>
              <a:rPr lang="en-US" sz="2400" dirty="0"/>
              <a:t> the son of </a:t>
            </a:r>
            <a:r>
              <a:rPr lang="en-US" sz="2400" dirty="0" err="1"/>
              <a:t>Zichri</a:t>
            </a:r>
            <a:r>
              <a:rPr lang="en-US" sz="2400" dirty="0"/>
              <a:t> – 200,000</a:t>
            </a:r>
          </a:p>
          <a:p>
            <a:r>
              <a:rPr lang="en-US" sz="2400" dirty="0"/>
              <a:t>And of Benjamin; </a:t>
            </a:r>
            <a:r>
              <a:rPr lang="en-US" sz="2400" dirty="0" err="1"/>
              <a:t>Eliada</a:t>
            </a:r>
            <a:r>
              <a:rPr lang="en-US" sz="2400" dirty="0"/>
              <a:t> a mighty man of </a:t>
            </a:r>
            <a:r>
              <a:rPr lang="en-US" sz="2400" dirty="0" err="1"/>
              <a:t>valour</a:t>
            </a:r>
            <a:r>
              <a:rPr lang="en-US" sz="2400" dirty="0"/>
              <a:t> – 200,000</a:t>
            </a:r>
          </a:p>
          <a:p>
            <a:r>
              <a:rPr lang="en-US" sz="2400" dirty="0" err="1"/>
              <a:t>Jehozabad</a:t>
            </a:r>
            <a:r>
              <a:rPr lang="en-US" sz="2400" dirty="0"/>
              <a:t> – 180,000</a:t>
            </a:r>
          </a:p>
          <a:p>
            <a:r>
              <a:rPr lang="en-US" sz="2400" dirty="0"/>
              <a:t>1,160,000 men min. because there are more in the fenced cities throughout Judah.</a:t>
            </a:r>
          </a:p>
          <a:p>
            <a:r>
              <a:rPr lang="en-US" sz="2400" dirty="0"/>
              <a:t> </a:t>
            </a:r>
          </a:p>
          <a:p>
            <a:endParaRPr lang="en-US" sz="2200" dirty="0"/>
          </a:p>
        </p:txBody>
      </p:sp>
      <p:sp>
        <p:nvSpPr>
          <p:cNvPr id="4" name="Subtitle 2"/>
          <p:cNvSpPr>
            <a:spLocks noGrp="1"/>
          </p:cNvSpPr>
          <p:nvPr>
            <p:ph type="subTitle" idx="1"/>
          </p:nvPr>
        </p:nvSpPr>
        <p:spPr>
          <a:xfrm>
            <a:off x="1050925" y="-332106"/>
            <a:ext cx="7891463" cy="1522732"/>
          </a:xfrm>
        </p:spPr>
        <p:txBody>
          <a:bodyPr>
            <a:normAutofit/>
          </a:bodyPr>
          <a:lstStyle/>
          <a:p>
            <a:endParaRPr lang="en-US" sz="2800" dirty="0"/>
          </a:p>
          <a:p>
            <a:r>
              <a:rPr lang="en-US" sz="2800" dirty="0"/>
              <a:t>1. A king has a heart towards the lord and walks in his ways 2 Ch 17 </a:t>
            </a:r>
            <a:endParaRPr lang="en-US" sz="2600" dirty="0"/>
          </a:p>
        </p:txBody>
      </p:sp>
    </p:spTree>
    <p:extLst>
      <p:ext uri="{BB962C8B-B14F-4D97-AF65-F5344CB8AC3E}">
        <p14:creationId xmlns:p14="http://schemas.microsoft.com/office/powerpoint/2010/main" val="2727700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4" name="Title 1"/>
          <p:cNvSpPr>
            <a:spLocks noGrp="1"/>
          </p:cNvSpPr>
          <p:nvPr>
            <p:ph type="title"/>
          </p:nvPr>
        </p:nvSpPr>
        <p:spPr/>
        <p:txBody>
          <a:bodyPr>
            <a:normAutofit/>
          </a:bodyPr>
          <a:lstStyle/>
          <a:p>
            <a:r>
              <a:rPr lang="en-US" sz="2500" dirty="0"/>
              <a:t>3 points of Study :</a:t>
            </a:r>
          </a:p>
          <a:p>
            <a:endParaRPr lang="en-US" sz="2500" dirty="0"/>
          </a:p>
          <a:p>
            <a:pPr lvl="0"/>
            <a:r>
              <a:rPr lang="en-US" sz="2500" dirty="0"/>
              <a:t>1. A king has a heart towards the lord and walks in his ways 2 Ch 17</a:t>
            </a:r>
          </a:p>
          <a:p>
            <a:pPr lvl="0"/>
            <a:endParaRPr lang="en-US" sz="2500" dirty="0"/>
          </a:p>
          <a:p>
            <a:pPr lvl="0"/>
            <a:r>
              <a:rPr lang="en-US" sz="2500" dirty="0"/>
              <a:t>2. A king joins his heart to a wicked man, it almost kills him  2 Ch 18</a:t>
            </a:r>
          </a:p>
          <a:p>
            <a:pPr lvl="0"/>
            <a:endParaRPr lang="en-US" sz="2500" dirty="0"/>
          </a:p>
          <a:p>
            <a:pPr lvl="0"/>
            <a:r>
              <a:rPr lang="en-US" sz="2500" dirty="0"/>
              <a:t>3. A king returns his heart to the things of God 2 Ch 19</a:t>
            </a:r>
          </a:p>
          <a:p>
            <a:endParaRPr lang="en-US" sz="2500" dirty="0"/>
          </a:p>
        </p:txBody>
      </p:sp>
    </p:spTree>
    <p:extLst>
      <p:ext uri="{BB962C8B-B14F-4D97-AF65-F5344CB8AC3E}">
        <p14:creationId xmlns:p14="http://schemas.microsoft.com/office/powerpoint/2010/main" val="19647298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a:p>
            <a:endParaRPr lang="en-US" dirty="0"/>
          </a:p>
          <a:p>
            <a:r>
              <a:rPr lang="en-US" dirty="0"/>
              <a:t>2. A king joins his heart to a wicked man and it almost kills him 2 Ch18</a:t>
            </a:r>
          </a:p>
          <a:p>
            <a:r>
              <a:rPr lang="en-US" dirty="0"/>
              <a:t> </a:t>
            </a:r>
          </a:p>
          <a:p>
            <a:endParaRPr lang="en-US" dirty="0"/>
          </a:p>
        </p:txBody>
      </p:sp>
      <p:sp>
        <p:nvSpPr>
          <p:cNvPr id="3" name="Content Placeholder 2"/>
          <p:cNvSpPr>
            <a:spLocks noGrp="1"/>
          </p:cNvSpPr>
          <p:nvPr>
            <p:ph idx="1"/>
          </p:nvPr>
        </p:nvSpPr>
        <p:spPr>
          <a:xfrm>
            <a:off x="1069848" y="2438400"/>
            <a:ext cx="10058400" cy="3733800"/>
          </a:xfrm>
        </p:spPr>
        <p:txBody>
          <a:bodyPr/>
          <a:lstStyle/>
          <a:p>
            <a:pPr marL="0" indent="0">
              <a:buNone/>
            </a:pPr>
            <a:r>
              <a:rPr lang="en-US" dirty="0"/>
              <a:t>God will warn- Red flags of wickedness </a:t>
            </a:r>
          </a:p>
          <a:p>
            <a:pPr marL="0" indent="0">
              <a:buNone/>
            </a:pPr>
            <a:r>
              <a:rPr lang="en-US" dirty="0"/>
              <a:t>🚩Joe’s son marries </a:t>
            </a:r>
            <a:r>
              <a:rPr lang="en-US" dirty="0" err="1"/>
              <a:t>Ahab</a:t>
            </a:r>
            <a:r>
              <a:rPr lang="en-US" dirty="0"/>
              <a:t> daughter vs.1 (unequally yoked)</a:t>
            </a:r>
          </a:p>
          <a:p>
            <a:pPr marL="0" indent="0">
              <a:buNone/>
            </a:pPr>
            <a:r>
              <a:rPr lang="en-US" dirty="0"/>
              <a:t>🚩 </a:t>
            </a:r>
            <a:r>
              <a:rPr lang="en-US" dirty="0" err="1"/>
              <a:t>Ahab</a:t>
            </a:r>
            <a:r>
              <a:rPr lang="en-US" dirty="0"/>
              <a:t> persuasion of Joe is to disrupt not instruct vs.2 (under the influence of)</a:t>
            </a:r>
          </a:p>
          <a:p>
            <a:pPr marL="0" indent="0">
              <a:buNone/>
            </a:pPr>
            <a:r>
              <a:rPr lang="en-US" dirty="0"/>
              <a:t>🚩 Joe should of enquired of the lord himself instead of leaving it up to wicked </a:t>
            </a:r>
            <a:r>
              <a:rPr lang="en-US" dirty="0" err="1"/>
              <a:t>Ahab</a:t>
            </a:r>
            <a:r>
              <a:rPr lang="en-US" dirty="0"/>
              <a:t> vs.4 (enquired not of the lord)</a:t>
            </a:r>
          </a:p>
          <a:p>
            <a:pPr marL="0" indent="0">
              <a:buNone/>
            </a:pPr>
            <a:r>
              <a:rPr lang="en-US" dirty="0"/>
              <a:t>🚩 Joe is not comfortable with </a:t>
            </a:r>
            <a:r>
              <a:rPr lang="en-US" dirty="0" err="1"/>
              <a:t>Ahab’s</a:t>
            </a:r>
            <a:r>
              <a:rPr lang="en-US" dirty="0"/>
              <a:t> prophets and he shouldn’t be vs.6 (man’s wisdom)</a:t>
            </a:r>
          </a:p>
          <a:p>
            <a:pPr marL="0" indent="0">
              <a:buNone/>
            </a:pPr>
            <a:endParaRPr lang="en-US" dirty="0"/>
          </a:p>
        </p:txBody>
      </p:sp>
    </p:spTree>
    <p:extLst>
      <p:ext uri="{BB962C8B-B14F-4D97-AF65-F5344CB8AC3E}">
        <p14:creationId xmlns:p14="http://schemas.microsoft.com/office/powerpoint/2010/main" val="8650905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2438400"/>
            <a:ext cx="10058400" cy="3733800"/>
          </a:xfrm>
        </p:spPr>
        <p:txBody>
          <a:bodyPr/>
          <a:lstStyle/>
          <a:p>
            <a:pPr marL="0" indent="0">
              <a:buNone/>
            </a:pPr>
            <a:r>
              <a:rPr lang="en-US" dirty="0"/>
              <a:t>God will warn: Red flags of wickedness </a:t>
            </a:r>
          </a:p>
          <a:p>
            <a:pPr marL="0" indent="0">
              <a:buNone/>
            </a:pPr>
            <a:r>
              <a:rPr lang="en-US" dirty="0"/>
              <a:t>🚩 All of </a:t>
            </a:r>
            <a:r>
              <a:rPr lang="en-US" dirty="0" err="1"/>
              <a:t>Ahab’s</a:t>
            </a:r>
            <a:r>
              <a:rPr lang="en-US" dirty="0"/>
              <a:t> prophets scratch his ears to tell him what he wants to hear vs.11 (itching ears)</a:t>
            </a:r>
          </a:p>
          <a:p>
            <a:pPr marL="0" indent="0">
              <a:buNone/>
            </a:pPr>
            <a:r>
              <a:rPr lang="en-US" dirty="0"/>
              <a:t>🚩 The righteous prophet of God tells the kings that they will lose the battle vs.16 (ignore truth)</a:t>
            </a:r>
          </a:p>
          <a:p>
            <a:pPr marL="0" indent="0">
              <a:buNone/>
            </a:pPr>
            <a:r>
              <a:rPr lang="en-US" dirty="0"/>
              <a:t>🚩 </a:t>
            </a:r>
            <a:r>
              <a:rPr lang="en-US" dirty="0" err="1"/>
              <a:t>Ahab</a:t>
            </a:r>
            <a:r>
              <a:rPr lang="en-US" dirty="0"/>
              <a:t> throws the prophet in jail which is what other kings do when they don’t want to listen to God vs.26 (false accuser)</a:t>
            </a:r>
          </a:p>
          <a:p>
            <a:pPr marL="0" indent="0">
              <a:buNone/>
            </a:pPr>
            <a:r>
              <a:rPr lang="en-US" dirty="0"/>
              <a:t>🚩 </a:t>
            </a:r>
            <a:r>
              <a:rPr lang="en-US" dirty="0" err="1"/>
              <a:t>Ahab</a:t>
            </a:r>
            <a:r>
              <a:rPr lang="en-US" dirty="0"/>
              <a:t> disguises himself so that Joe would be killed during battle vs.29 (deceitful)</a:t>
            </a:r>
          </a:p>
          <a:p>
            <a:pPr marL="0" indent="0">
              <a:buNone/>
            </a:pPr>
            <a:r>
              <a:rPr lang="en-US" dirty="0"/>
              <a:t>🚩 The king of Syria gives the command to kill the king of Israel vs.30</a:t>
            </a:r>
          </a:p>
        </p:txBody>
      </p:sp>
      <p:sp>
        <p:nvSpPr>
          <p:cNvPr id="4" name="Title 1"/>
          <p:cNvSpPr>
            <a:spLocks noGrp="1"/>
          </p:cNvSpPr>
          <p:nvPr>
            <p:ph type="title"/>
          </p:nvPr>
        </p:nvSpPr>
        <p:spPr/>
        <p:txBody>
          <a:bodyPr>
            <a:normAutofit fontScale="90000"/>
          </a:bodyPr>
          <a:lstStyle/>
          <a:p>
            <a:endParaRPr lang="en-US" dirty="0"/>
          </a:p>
          <a:p>
            <a:endParaRPr lang="en-US" dirty="0"/>
          </a:p>
          <a:p>
            <a:r>
              <a:rPr lang="en-US" dirty="0"/>
              <a:t>2. A king joins his heart to a wicked man and it almost kills him 2 Ch18</a:t>
            </a:r>
          </a:p>
          <a:p>
            <a:r>
              <a:rPr lang="en-US" dirty="0"/>
              <a:t> </a:t>
            </a:r>
          </a:p>
          <a:p>
            <a:endParaRPr lang="en-US" dirty="0"/>
          </a:p>
        </p:txBody>
      </p:sp>
    </p:spTree>
    <p:extLst>
      <p:ext uri="{BB962C8B-B14F-4D97-AF65-F5344CB8AC3E}">
        <p14:creationId xmlns:p14="http://schemas.microsoft.com/office/powerpoint/2010/main" val="16988332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7128" y="0"/>
            <a:ext cx="9523022" cy="1843191"/>
          </a:xfrm>
        </p:spPr>
        <p:txBody>
          <a:bodyPr>
            <a:normAutofit/>
          </a:bodyPr>
          <a:lstStyle/>
          <a:p>
            <a:r>
              <a:rPr lang="en-US" sz="4800" dirty="0"/>
              <a:t>What does God think about </a:t>
            </a:r>
            <a:r>
              <a:rPr lang="en-US" sz="4800" dirty="0" err="1"/>
              <a:t>ahab</a:t>
            </a:r>
            <a:r>
              <a:rPr lang="en-US" sz="4800" dirty="0"/>
              <a:t>?</a:t>
            </a:r>
          </a:p>
        </p:txBody>
      </p:sp>
      <p:sp>
        <p:nvSpPr>
          <p:cNvPr id="3" name="Text Placeholder 2"/>
          <p:cNvSpPr>
            <a:spLocks noGrp="1"/>
          </p:cNvSpPr>
          <p:nvPr>
            <p:ph type="body" idx="1"/>
          </p:nvPr>
        </p:nvSpPr>
        <p:spPr>
          <a:xfrm>
            <a:off x="2165774" y="2025850"/>
            <a:ext cx="9052560" cy="4061006"/>
          </a:xfrm>
        </p:spPr>
        <p:txBody>
          <a:bodyPr>
            <a:noAutofit/>
          </a:bodyPr>
          <a:lstStyle/>
          <a:p>
            <a:r>
              <a:rPr lang="en-US" sz="3600" dirty="0"/>
              <a:t>1 Ki 16:30 And </a:t>
            </a:r>
            <a:r>
              <a:rPr lang="en-US" sz="3600" dirty="0" err="1"/>
              <a:t>Ahab</a:t>
            </a:r>
            <a:r>
              <a:rPr lang="en-US" sz="3600" dirty="0"/>
              <a:t> the son of </a:t>
            </a:r>
            <a:r>
              <a:rPr lang="en-US" sz="3600" dirty="0" err="1"/>
              <a:t>Omri</a:t>
            </a:r>
            <a:r>
              <a:rPr lang="en-US" sz="3600" dirty="0"/>
              <a:t> did evil in the sight of the LORD above all that were before him.</a:t>
            </a:r>
          </a:p>
          <a:p>
            <a:r>
              <a:rPr lang="en-US" sz="3600" dirty="0"/>
              <a:t>1 Ki 16:33 And </a:t>
            </a:r>
            <a:r>
              <a:rPr lang="en-US" sz="3600" dirty="0" err="1"/>
              <a:t>Ahab</a:t>
            </a:r>
            <a:r>
              <a:rPr lang="en-US" sz="3600" dirty="0"/>
              <a:t> made a grove; and </a:t>
            </a:r>
            <a:r>
              <a:rPr lang="en-US" sz="3600" dirty="0" err="1"/>
              <a:t>Ahab</a:t>
            </a:r>
            <a:r>
              <a:rPr lang="en-US" sz="3600" dirty="0"/>
              <a:t> did more to provoke the LORD God of Israel to anger than all the kings of Israel that were before him.</a:t>
            </a:r>
          </a:p>
          <a:p>
            <a:r>
              <a:rPr lang="en-US" sz="3600" dirty="0"/>
              <a:t> </a:t>
            </a:r>
          </a:p>
          <a:p>
            <a:endParaRPr lang="en-US" sz="3600" dirty="0"/>
          </a:p>
        </p:txBody>
      </p:sp>
    </p:spTree>
    <p:extLst>
      <p:ext uri="{BB962C8B-B14F-4D97-AF65-F5344CB8AC3E}">
        <p14:creationId xmlns:p14="http://schemas.microsoft.com/office/powerpoint/2010/main" val="11637242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49896" y="703128"/>
            <a:ext cx="4200144" cy="668472"/>
          </a:xfrm>
        </p:spPr>
        <p:txBody>
          <a:bodyPr>
            <a:normAutofit/>
          </a:bodyPr>
          <a:lstStyle/>
          <a:p>
            <a:r>
              <a:rPr lang="en-US" sz="4000" dirty="0"/>
              <a:t>2 Pet 1:2-4 </a:t>
            </a:r>
          </a:p>
        </p:txBody>
      </p:sp>
      <p:sp>
        <p:nvSpPr>
          <p:cNvPr id="5" name="Content Placeholder 4"/>
          <p:cNvSpPr>
            <a:spLocks noGrp="1"/>
          </p:cNvSpPr>
          <p:nvPr>
            <p:ph idx="1"/>
          </p:nvPr>
        </p:nvSpPr>
        <p:spPr>
          <a:xfrm>
            <a:off x="838200" y="703128"/>
            <a:ext cx="3657600" cy="5240472"/>
          </a:xfrm>
        </p:spPr>
        <p:txBody>
          <a:bodyPr>
            <a:normAutofit/>
          </a:bodyPr>
          <a:lstStyle/>
          <a:p>
            <a:pPr marL="0" indent="0">
              <a:buNone/>
            </a:pPr>
            <a:r>
              <a:rPr lang="en-US" sz="4800" dirty="0"/>
              <a:t>The Lord has given us exceeding great and precious promises</a:t>
            </a:r>
          </a:p>
          <a:p>
            <a:pPr marL="0" indent="0">
              <a:buNone/>
            </a:pPr>
            <a:endParaRPr lang="en-US" dirty="0"/>
          </a:p>
        </p:txBody>
      </p:sp>
      <p:sp>
        <p:nvSpPr>
          <p:cNvPr id="6" name="Text Placeholder 5"/>
          <p:cNvSpPr>
            <a:spLocks noGrp="1"/>
          </p:cNvSpPr>
          <p:nvPr>
            <p:ph type="body" sz="half" idx="2"/>
          </p:nvPr>
        </p:nvSpPr>
        <p:spPr>
          <a:xfrm>
            <a:off x="5257800" y="1371600"/>
            <a:ext cx="6781800" cy="5334000"/>
          </a:xfrm>
        </p:spPr>
        <p:txBody>
          <a:bodyPr>
            <a:normAutofit fontScale="25000" lnSpcReduction="20000"/>
          </a:bodyPr>
          <a:lstStyle/>
          <a:p>
            <a:r>
              <a:rPr lang="en-US" sz="12000" dirty="0"/>
              <a:t>2. Grace and peace be multiplied unto you through the knowledge of God, and of Jesus our Lord,  3. According as his divine power hath given unto us all things that </a:t>
            </a:r>
            <a:r>
              <a:rPr lang="en-US" sz="12000" i="1" dirty="0"/>
              <a:t>pertain</a:t>
            </a:r>
            <a:r>
              <a:rPr lang="en-US" sz="12000" dirty="0"/>
              <a:t> unto life and godliness, through the knowledge of him that hath called us to glory and virtue:  4. Whereby are given unto us exceeding great and precious promises: that by these ye might be partakers of the divine nature, having escaped the corruption that is in the world through lust.</a:t>
            </a:r>
          </a:p>
          <a:p>
            <a:endParaRPr lang="en-US" dirty="0"/>
          </a:p>
        </p:txBody>
      </p:sp>
    </p:spTree>
    <p:extLst>
      <p:ext uri="{BB962C8B-B14F-4D97-AF65-F5344CB8AC3E}">
        <p14:creationId xmlns:p14="http://schemas.microsoft.com/office/powerpoint/2010/main" val="10840989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8266" y="685800"/>
            <a:ext cx="4061774" cy="762000"/>
          </a:xfrm>
        </p:spPr>
        <p:txBody>
          <a:bodyPr>
            <a:normAutofit/>
          </a:bodyPr>
          <a:lstStyle/>
          <a:p>
            <a:r>
              <a:rPr lang="en-US" sz="4000" dirty="0"/>
              <a:t>2 </a:t>
            </a:r>
            <a:r>
              <a:rPr lang="en-US" sz="4000" dirty="0" err="1"/>
              <a:t>cor</a:t>
            </a:r>
            <a:r>
              <a:rPr lang="en-US" sz="4000" dirty="0"/>
              <a:t> 6:14</a:t>
            </a:r>
          </a:p>
        </p:txBody>
      </p:sp>
      <p:sp>
        <p:nvSpPr>
          <p:cNvPr id="3" name="Content Placeholder 2"/>
          <p:cNvSpPr>
            <a:spLocks noGrp="1"/>
          </p:cNvSpPr>
          <p:nvPr>
            <p:ph idx="1"/>
          </p:nvPr>
        </p:nvSpPr>
        <p:spPr>
          <a:xfrm>
            <a:off x="838200" y="685800"/>
            <a:ext cx="3562212" cy="6172200"/>
          </a:xfrm>
        </p:spPr>
        <p:txBody>
          <a:bodyPr>
            <a:normAutofit/>
          </a:bodyPr>
          <a:lstStyle/>
          <a:p>
            <a:pPr marL="0" indent="0">
              <a:buNone/>
            </a:pPr>
            <a:r>
              <a:rPr lang="en-US" sz="4800" dirty="0"/>
              <a:t>The Bible says be careful of the company you keep </a:t>
            </a:r>
          </a:p>
        </p:txBody>
      </p:sp>
      <p:sp>
        <p:nvSpPr>
          <p:cNvPr id="4" name="Text Placeholder 3"/>
          <p:cNvSpPr>
            <a:spLocks noGrp="1"/>
          </p:cNvSpPr>
          <p:nvPr>
            <p:ph type="body" sz="half" idx="2"/>
          </p:nvPr>
        </p:nvSpPr>
        <p:spPr>
          <a:xfrm>
            <a:off x="5762049" y="1524000"/>
            <a:ext cx="7349628" cy="5018499"/>
          </a:xfrm>
        </p:spPr>
        <p:txBody>
          <a:bodyPr>
            <a:noAutofit/>
          </a:bodyPr>
          <a:lstStyle/>
          <a:p>
            <a:r>
              <a:rPr lang="en-US" sz="3600" dirty="0"/>
              <a:t>Be ye not unequally yoked together with unbelievers: for what fellowship hath righteousness with unrighteousness? and what communion hath light with darkness?</a:t>
            </a:r>
          </a:p>
          <a:p>
            <a:endParaRPr lang="en-US" sz="3600" dirty="0"/>
          </a:p>
        </p:txBody>
      </p:sp>
    </p:spTree>
    <p:extLst>
      <p:ext uri="{BB962C8B-B14F-4D97-AF65-F5344CB8AC3E}">
        <p14:creationId xmlns:p14="http://schemas.microsoft.com/office/powerpoint/2010/main" val="91662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4" name="Title 1"/>
          <p:cNvSpPr>
            <a:spLocks noGrp="1"/>
          </p:cNvSpPr>
          <p:nvPr>
            <p:ph type="ctrTitle"/>
          </p:nvPr>
        </p:nvSpPr>
        <p:spPr/>
        <p:txBody>
          <a:bodyPr/>
          <a:lstStyle/>
          <a:p>
            <a:endParaRPr lang="en-US" sz="5000" dirty="0"/>
          </a:p>
          <a:p>
            <a:endParaRPr lang="en-US" sz="5000" dirty="0"/>
          </a:p>
          <a:p>
            <a:r>
              <a:rPr lang="en-US" sz="5000" dirty="0"/>
              <a:t>2. A king joins his heart to a wicked man and it almost kills him 2 Ch18</a:t>
            </a:r>
          </a:p>
          <a:p>
            <a:r>
              <a:rPr lang="en-US" sz="5000" dirty="0"/>
              <a:t> </a:t>
            </a:r>
          </a:p>
          <a:p>
            <a:endParaRPr lang="en-US" sz="5000" dirty="0"/>
          </a:p>
        </p:txBody>
      </p:sp>
    </p:spTree>
    <p:extLst>
      <p:ext uri="{BB962C8B-B14F-4D97-AF65-F5344CB8AC3E}">
        <p14:creationId xmlns:p14="http://schemas.microsoft.com/office/powerpoint/2010/main" val="18584604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2624" y="-1788"/>
            <a:ext cx="10058400" cy="2075665"/>
          </a:xfrm>
        </p:spPr>
        <p:txBody>
          <a:bodyPr>
            <a:normAutofit/>
          </a:bodyPr>
          <a:lstStyle/>
          <a:p>
            <a:r>
              <a:rPr lang="en-US" dirty="0"/>
              <a:t>what dangers can you be exposed to by being unequally yoked?</a:t>
            </a:r>
          </a:p>
        </p:txBody>
      </p:sp>
      <p:sp>
        <p:nvSpPr>
          <p:cNvPr id="3" name="Content Placeholder 2"/>
          <p:cNvSpPr>
            <a:spLocks noGrp="1"/>
          </p:cNvSpPr>
          <p:nvPr>
            <p:ph sz="half" idx="1"/>
          </p:nvPr>
        </p:nvSpPr>
        <p:spPr>
          <a:xfrm>
            <a:off x="957072" y="2058907"/>
            <a:ext cx="10283952" cy="4827167"/>
          </a:xfrm>
        </p:spPr>
        <p:txBody>
          <a:bodyPr>
            <a:normAutofit/>
          </a:bodyPr>
          <a:lstStyle/>
          <a:p>
            <a:pPr lvl="0"/>
            <a:r>
              <a:rPr lang="en-US" sz="2200" dirty="0"/>
              <a:t>You can be under the influence of anything but Christ, which gives me a heart condition. </a:t>
            </a:r>
          </a:p>
          <a:p>
            <a:pPr marL="0" lvl="0" indent="0">
              <a:buNone/>
            </a:pPr>
            <a:r>
              <a:rPr lang="en-US" sz="2200" dirty="0"/>
              <a:t>Mat 15:8 This people </a:t>
            </a:r>
            <a:r>
              <a:rPr lang="en-US" sz="2200" dirty="0" err="1"/>
              <a:t>draweth</a:t>
            </a:r>
            <a:r>
              <a:rPr lang="en-US" sz="2200" dirty="0"/>
              <a:t> nigh unto me with their mouth, and </a:t>
            </a:r>
            <a:r>
              <a:rPr lang="en-US" sz="2200" dirty="0" err="1"/>
              <a:t>honoureth</a:t>
            </a:r>
            <a:r>
              <a:rPr lang="en-US" sz="2200" dirty="0"/>
              <a:t> me with their lips; but their heart is far from me.</a:t>
            </a:r>
          </a:p>
          <a:p>
            <a:pPr lvl="0"/>
            <a:r>
              <a:rPr lang="en-US" sz="2200" dirty="0"/>
              <a:t>Your prayer life will be spotty or non existent.</a:t>
            </a:r>
          </a:p>
          <a:p>
            <a:pPr marL="0" lvl="0" indent="0">
              <a:buNone/>
            </a:pPr>
            <a:r>
              <a:rPr lang="en-US" sz="2200" dirty="0"/>
              <a:t>Phil 4:6 Be careful for nothing; but in every thing by prayer and supplication with thanksgiving let your requests be made known unto God.</a:t>
            </a:r>
          </a:p>
          <a:p>
            <a:pPr lvl="0"/>
            <a:r>
              <a:rPr lang="en-US" sz="2200" dirty="0"/>
              <a:t>You can become a mocker</a:t>
            </a:r>
          </a:p>
          <a:p>
            <a:r>
              <a:rPr lang="en-US" sz="2200" dirty="0" err="1"/>
              <a:t>Jde</a:t>
            </a:r>
            <a:r>
              <a:rPr lang="en-US" sz="2200" dirty="0"/>
              <a:t> 1:18 How that they told you there should be mockers in the last time, who should walk after their own ungodly lusts.</a:t>
            </a:r>
          </a:p>
        </p:txBody>
      </p:sp>
    </p:spTree>
    <p:extLst>
      <p:ext uri="{BB962C8B-B14F-4D97-AF65-F5344CB8AC3E}">
        <p14:creationId xmlns:p14="http://schemas.microsoft.com/office/powerpoint/2010/main" val="18040097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E1528-D43E-4630-8E59-9FE84839CB56}"/>
              </a:ext>
            </a:extLst>
          </p:cNvPr>
          <p:cNvSpPr>
            <a:spLocks noGrp="1"/>
          </p:cNvSpPr>
          <p:nvPr>
            <p:ph type="title"/>
          </p:nvPr>
        </p:nvSpPr>
        <p:spPr/>
        <p:txBody>
          <a:bodyPr/>
          <a:lstStyle/>
          <a:p>
            <a:r>
              <a:rPr lang="en-US" dirty="0"/>
              <a:t>what dangers can you be exposed to by being unequally yoked?</a:t>
            </a:r>
          </a:p>
        </p:txBody>
      </p:sp>
      <p:sp>
        <p:nvSpPr>
          <p:cNvPr id="3" name="Content Placeholder 2">
            <a:extLst>
              <a:ext uri="{FF2B5EF4-FFF2-40B4-BE49-F238E27FC236}">
                <a16:creationId xmlns:a16="http://schemas.microsoft.com/office/drawing/2014/main" id="{046BFF6A-F64A-4DD9-9E25-BD170A81B175}"/>
              </a:ext>
            </a:extLst>
          </p:cNvPr>
          <p:cNvSpPr>
            <a:spLocks noGrp="1"/>
          </p:cNvSpPr>
          <p:nvPr>
            <p:ph sz="half" idx="1"/>
          </p:nvPr>
        </p:nvSpPr>
        <p:spPr>
          <a:xfrm>
            <a:off x="1069848" y="2093976"/>
            <a:ext cx="10058400" cy="4611624"/>
          </a:xfrm>
        </p:spPr>
        <p:txBody>
          <a:bodyPr>
            <a:normAutofit fontScale="92500"/>
          </a:bodyPr>
          <a:lstStyle/>
          <a:p>
            <a:pPr lvl="0">
              <a:buClr>
                <a:srgbClr val="D34817">
                  <a:lumMod val="75000"/>
                </a:srgbClr>
              </a:buClr>
            </a:pPr>
            <a:r>
              <a:rPr lang="en-US" sz="2200" dirty="0">
                <a:solidFill>
                  <a:prstClr val="black"/>
                </a:solidFill>
              </a:rPr>
              <a:t>You can develop itching ears</a:t>
            </a:r>
          </a:p>
          <a:p>
            <a:pPr lvl="0">
              <a:buClr>
                <a:srgbClr val="D34817">
                  <a:lumMod val="75000"/>
                </a:srgbClr>
              </a:buClr>
            </a:pPr>
            <a:r>
              <a:rPr lang="en-US" sz="2200" dirty="0">
                <a:solidFill>
                  <a:prstClr val="black"/>
                </a:solidFill>
              </a:rPr>
              <a:t>2 </a:t>
            </a:r>
            <a:r>
              <a:rPr lang="en-US" sz="2200" dirty="0" err="1">
                <a:solidFill>
                  <a:prstClr val="black"/>
                </a:solidFill>
              </a:rPr>
              <a:t>Ti</a:t>
            </a:r>
            <a:r>
              <a:rPr lang="en-US" sz="2200" dirty="0">
                <a:solidFill>
                  <a:prstClr val="black"/>
                </a:solidFill>
              </a:rPr>
              <a:t> 4:3 For the time will come when they will not endure sound doctrine; but after their own lusts shall they heap to themselves teachers, having itching ears;</a:t>
            </a:r>
          </a:p>
          <a:p>
            <a:pPr lvl="0">
              <a:buClr>
                <a:srgbClr val="D34817">
                  <a:lumMod val="75000"/>
                </a:srgbClr>
              </a:buClr>
            </a:pPr>
            <a:r>
              <a:rPr lang="en-US" sz="2200" dirty="0">
                <a:solidFill>
                  <a:prstClr val="black"/>
                </a:solidFill>
              </a:rPr>
              <a:t>You can become a false accuser </a:t>
            </a:r>
          </a:p>
          <a:p>
            <a:pPr lvl="0">
              <a:buClr>
                <a:srgbClr val="D34817">
                  <a:lumMod val="75000"/>
                </a:srgbClr>
              </a:buClr>
            </a:pPr>
            <a:r>
              <a:rPr lang="en-US" sz="2200" dirty="0">
                <a:solidFill>
                  <a:prstClr val="black"/>
                </a:solidFill>
              </a:rPr>
              <a:t>2 </a:t>
            </a:r>
            <a:r>
              <a:rPr lang="en-US" sz="2200" dirty="0" err="1">
                <a:solidFill>
                  <a:prstClr val="black"/>
                </a:solidFill>
              </a:rPr>
              <a:t>Ti</a:t>
            </a:r>
            <a:r>
              <a:rPr lang="en-US" sz="2200" dirty="0">
                <a:solidFill>
                  <a:prstClr val="black"/>
                </a:solidFill>
              </a:rPr>
              <a:t> 3:1 1. This know also, that in the last days perilous times shall come 2. For men shall be lovers of their own selves, covetous, boasters, proud, blasphemers, disobedient to parents, unthankful, unholy, 3. Without natural affection, trucebreakers, false accusers, incontinent, fierce, despisers of those that are good, 4. Traitors, heady, </a:t>
            </a:r>
            <a:r>
              <a:rPr lang="en-US" sz="2200" dirty="0" err="1">
                <a:solidFill>
                  <a:prstClr val="black"/>
                </a:solidFill>
              </a:rPr>
              <a:t>highminded</a:t>
            </a:r>
            <a:r>
              <a:rPr lang="en-US" sz="2200" dirty="0">
                <a:solidFill>
                  <a:prstClr val="black"/>
                </a:solidFill>
              </a:rPr>
              <a:t>, lovers of pleasures more than lovers of God; 5. Having a form of godliness, but denying the power thereof: from such turn away.</a:t>
            </a:r>
          </a:p>
          <a:p>
            <a:pPr lvl="0">
              <a:buClr>
                <a:srgbClr val="D34817">
                  <a:lumMod val="75000"/>
                </a:srgbClr>
              </a:buClr>
            </a:pPr>
            <a:r>
              <a:rPr lang="en-US" sz="2200" dirty="0">
                <a:solidFill>
                  <a:prstClr val="black"/>
                </a:solidFill>
              </a:rPr>
              <a:t>You can be deceitful</a:t>
            </a:r>
          </a:p>
          <a:p>
            <a:pPr lvl="0">
              <a:buClr>
                <a:srgbClr val="D34817">
                  <a:lumMod val="75000"/>
                </a:srgbClr>
              </a:buClr>
            </a:pPr>
            <a:r>
              <a:rPr lang="en-US" sz="2200" dirty="0">
                <a:solidFill>
                  <a:prstClr val="black"/>
                </a:solidFill>
              </a:rPr>
              <a:t>Pro 14:25 A true witness </a:t>
            </a:r>
            <a:r>
              <a:rPr lang="en-US" sz="2200" dirty="0" err="1">
                <a:solidFill>
                  <a:prstClr val="black"/>
                </a:solidFill>
              </a:rPr>
              <a:t>delivereth</a:t>
            </a:r>
            <a:r>
              <a:rPr lang="en-US" sz="2200" dirty="0">
                <a:solidFill>
                  <a:prstClr val="black"/>
                </a:solidFill>
              </a:rPr>
              <a:t> souls: but a deceitful witness </a:t>
            </a:r>
            <a:r>
              <a:rPr lang="en-US" sz="2200" dirty="0" err="1">
                <a:solidFill>
                  <a:prstClr val="black"/>
                </a:solidFill>
              </a:rPr>
              <a:t>speaketh</a:t>
            </a:r>
            <a:r>
              <a:rPr lang="en-US" sz="2200" dirty="0">
                <a:solidFill>
                  <a:prstClr val="black"/>
                </a:solidFill>
              </a:rPr>
              <a:t> lies.</a:t>
            </a:r>
          </a:p>
          <a:p>
            <a:endParaRPr lang="en-US" dirty="0"/>
          </a:p>
        </p:txBody>
      </p:sp>
    </p:spTree>
    <p:extLst>
      <p:ext uri="{BB962C8B-B14F-4D97-AF65-F5344CB8AC3E}">
        <p14:creationId xmlns:p14="http://schemas.microsoft.com/office/powerpoint/2010/main" val="18227603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774" y="1499616"/>
            <a:ext cx="9281160" cy="3520440"/>
          </a:xfrm>
        </p:spPr>
        <p:txBody>
          <a:bodyPr>
            <a:normAutofit/>
          </a:bodyPr>
          <a:lstStyle/>
          <a:p>
            <a:r>
              <a:rPr lang="en-US" sz="2500" dirty="0"/>
              <a:t>3 points of Study :</a:t>
            </a:r>
          </a:p>
          <a:p>
            <a:endParaRPr lang="en-US" sz="2500" dirty="0"/>
          </a:p>
          <a:p>
            <a:pPr lvl="0"/>
            <a:r>
              <a:rPr lang="en-US" sz="2500" dirty="0"/>
              <a:t>1. A king has a heart towards the lord and walks in his ways 2 Ch 17</a:t>
            </a:r>
          </a:p>
          <a:p>
            <a:pPr lvl="0"/>
            <a:endParaRPr lang="en-US" sz="2500" dirty="0"/>
          </a:p>
          <a:p>
            <a:pPr lvl="0"/>
            <a:r>
              <a:rPr lang="en-US" sz="2500" dirty="0"/>
              <a:t>2. A king joins his heart to a wicked man, it almost kills him  2 Ch 18</a:t>
            </a:r>
          </a:p>
          <a:p>
            <a:pPr lvl="0"/>
            <a:endParaRPr lang="en-US" sz="2500" dirty="0"/>
          </a:p>
          <a:p>
            <a:pPr lvl="0"/>
            <a:r>
              <a:rPr lang="en-US" sz="2500" dirty="0"/>
              <a:t>3. A king returns his heart to the things of God 2 Ch 19</a:t>
            </a:r>
          </a:p>
          <a:p>
            <a:endParaRPr lang="en-US" sz="25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70155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4" name="Title 1"/>
          <p:cNvSpPr>
            <a:spLocks noGrp="1"/>
          </p:cNvSpPr>
          <p:nvPr>
            <p:ph type="title"/>
          </p:nvPr>
        </p:nvSpPr>
        <p:spPr>
          <a:xfrm>
            <a:off x="1981200" y="1225296"/>
            <a:ext cx="9906000" cy="3520440"/>
          </a:xfrm>
        </p:spPr>
        <p:txBody>
          <a:bodyPr>
            <a:normAutofit/>
          </a:bodyPr>
          <a:lstStyle/>
          <a:p>
            <a:r>
              <a:rPr lang="en-US" sz="2800" dirty="0"/>
              <a:t>3 points of Study :</a:t>
            </a:r>
          </a:p>
          <a:p>
            <a:endParaRPr lang="en-US" sz="2800" dirty="0"/>
          </a:p>
          <a:p>
            <a:pPr lvl="0"/>
            <a:r>
              <a:rPr lang="en-US" sz="2800" dirty="0"/>
              <a:t>1. A king has a heart towards the lord and walks in his ways 2 Ch 17</a:t>
            </a:r>
          </a:p>
          <a:p>
            <a:pPr lvl="0"/>
            <a:endParaRPr lang="en-US" sz="2800" dirty="0"/>
          </a:p>
          <a:p>
            <a:pPr lvl="0"/>
            <a:r>
              <a:rPr lang="en-US" sz="2800" dirty="0"/>
              <a:t>2. A king joins his heart to a wicked man, it almost kills him  2 Ch 18</a:t>
            </a:r>
          </a:p>
          <a:p>
            <a:pPr lvl="0"/>
            <a:endParaRPr lang="en-US" sz="2800" dirty="0"/>
          </a:p>
          <a:p>
            <a:pPr lvl="0"/>
            <a:r>
              <a:rPr lang="en-US" sz="2800" dirty="0"/>
              <a:t>3. A king returns his heart to the things of God 2 Ch 19</a:t>
            </a:r>
          </a:p>
          <a:p>
            <a:endParaRPr lang="en-US" sz="2500" dirty="0"/>
          </a:p>
        </p:txBody>
      </p:sp>
    </p:spTree>
    <p:extLst>
      <p:ext uri="{BB962C8B-B14F-4D97-AF65-F5344CB8AC3E}">
        <p14:creationId xmlns:p14="http://schemas.microsoft.com/office/powerpoint/2010/main" val="1821895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A king returns his heart to the things of God 2 Ch 19</a:t>
            </a:r>
          </a:p>
          <a:p>
            <a:endParaRPr lang="en-US" dirty="0"/>
          </a:p>
        </p:txBody>
      </p:sp>
      <p:sp>
        <p:nvSpPr>
          <p:cNvPr id="3" name="Content Placeholder 2"/>
          <p:cNvSpPr>
            <a:spLocks noGrp="1"/>
          </p:cNvSpPr>
          <p:nvPr>
            <p:ph idx="1"/>
          </p:nvPr>
        </p:nvSpPr>
        <p:spPr/>
        <p:txBody>
          <a:bodyPr/>
          <a:lstStyle/>
          <a:p>
            <a:r>
              <a:rPr lang="en-US" sz="2400" dirty="0"/>
              <a:t>God will restore you vs. 1 And Jehoshaphat the king of Judah returned to his house in peace to Jerusalem.</a:t>
            </a:r>
          </a:p>
          <a:p>
            <a:r>
              <a:rPr lang="en-US" sz="2400" dirty="0"/>
              <a:t>Get back to work vs. 5-7 And he set judges in the land throughout all the fenced cities of Judah, city by city, (6) And said to the judges, Take heed what ye do: for ye judge not for man, but for the LORD, who is with you in the judgment. (7) Wherefore now let the fear of the LORD be upon you; take heed and do it: for there is no iniquity with the LORD our God, nor respect of persons, nor taking of gifts.</a:t>
            </a:r>
          </a:p>
          <a:p>
            <a:pPr marL="0" indent="0">
              <a:buNone/>
            </a:pPr>
            <a:endParaRPr lang="en-US" dirty="0"/>
          </a:p>
        </p:txBody>
      </p:sp>
    </p:spTree>
    <p:extLst>
      <p:ext uri="{BB962C8B-B14F-4D97-AF65-F5344CB8AC3E}">
        <p14:creationId xmlns:p14="http://schemas.microsoft.com/office/powerpoint/2010/main" val="2832106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dirty="0"/>
              <a:t>The danger of </a:t>
            </a:r>
            <a:r>
              <a:rPr lang="en-US" sz="5000"/>
              <a:t>being unequally yoked</a:t>
            </a:r>
            <a:endParaRPr lang="en-US" sz="5000" dirty="0"/>
          </a:p>
        </p:txBody>
      </p:sp>
      <p:sp>
        <p:nvSpPr>
          <p:cNvPr id="3" name="Subtitle 2"/>
          <p:cNvSpPr>
            <a:spLocks noGrp="1"/>
          </p:cNvSpPr>
          <p:nvPr>
            <p:ph type="subTitle" idx="1"/>
          </p:nvPr>
        </p:nvSpPr>
        <p:spPr/>
        <p:txBody>
          <a:bodyPr/>
          <a:lstStyle/>
          <a:p>
            <a:r>
              <a:rPr lang="en-US" dirty="0"/>
              <a:t>2 Chronicles 17-19</a:t>
            </a:r>
          </a:p>
        </p:txBody>
      </p:sp>
    </p:spTree>
    <p:extLst>
      <p:ext uri="{BB962C8B-B14F-4D97-AF65-F5344CB8AC3E}">
        <p14:creationId xmlns:p14="http://schemas.microsoft.com/office/powerpoint/2010/main" val="5006865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A king has a heart towards the lord and walks in his ways 2 Ch 17</a:t>
            </a:r>
          </a:p>
        </p:txBody>
      </p:sp>
      <p:sp>
        <p:nvSpPr>
          <p:cNvPr id="3" name="Content Placeholder 2"/>
          <p:cNvSpPr>
            <a:spLocks noGrp="1"/>
          </p:cNvSpPr>
          <p:nvPr>
            <p:ph idx="1"/>
          </p:nvPr>
        </p:nvSpPr>
        <p:spPr>
          <a:xfrm>
            <a:off x="1069848" y="2514600"/>
            <a:ext cx="10058400" cy="3657600"/>
          </a:xfrm>
        </p:spPr>
        <p:txBody>
          <a:bodyPr>
            <a:normAutofit/>
          </a:bodyPr>
          <a:lstStyle/>
          <a:p>
            <a:r>
              <a:rPr lang="en-US" sz="2200" dirty="0"/>
              <a:t>2 Ch 17:1-6</a:t>
            </a:r>
          </a:p>
          <a:p>
            <a:r>
              <a:rPr lang="en-US" sz="2200" dirty="0"/>
              <a:t>Key verse: vs. 3 And the LORD was with Jehoshaphat, because he walked in the first ways of his father David, and sought not unto </a:t>
            </a:r>
            <a:r>
              <a:rPr lang="en-US" sz="2200" dirty="0" err="1"/>
              <a:t>Baalim</a:t>
            </a:r>
            <a:r>
              <a:rPr lang="en-US" sz="2200" dirty="0"/>
              <a:t>;</a:t>
            </a:r>
          </a:p>
          <a:p>
            <a:r>
              <a:rPr lang="en-US" sz="2200" dirty="0" err="1"/>
              <a:t>Deut</a:t>
            </a:r>
            <a:r>
              <a:rPr lang="en-US" sz="2200" dirty="0"/>
              <a:t> 16:21 Thou shalt not plant thee a grove of any trees near unto the altar of the LORD thy God, which thou shalt make thee.</a:t>
            </a:r>
          </a:p>
          <a:p>
            <a:r>
              <a:rPr lang="en-US" sz="2200" dirty="0" err="1"/>
              <a:t>Jud</a:t>
            </a:r>
            <a:r>
              <a:rPr lang="en-US" sz="2200" dirty="0"/>
              <a:t> 3:7 And the children of Israel did evil in the sight of the LORD, and </a:t>
            </a:r>
            <a:r>
              <a:rPr lang="en-US" sz="2200" dirty="0" err="1"/>
              <a:t>forgat</a:t>
            </a:r>
            <a:r>
              <a:rPr lang="en-US" sz="2200" dirty="0"/>
              <a:t> the LORD their God, and served </a:t>
            </a:r>
            <a:r>
              <a:rPr lang="en-US" sz="2200" dirty="0" err="1"/>
              <a:t>Baalim</a:t>
            </a:r>
            <a:r>
              <a:rPr lang="en-US" sz="2200" dirty="0"/>
              <a:t> and the groves.</a:t>
            </a:r>
          </a:p>
        </p:txBody>
      </p:sp>
    </p:spTree>
    <p:extLst>
      <p:ext uri="{BB962C8B-B14F-4D97-AF65-F5344CB8AC3E}">
        <p14:creationId xmlns:p14="http://schemas.microsoft.com/office/powerpoint/2010/main" val="14161420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60" y="1432223"/>
            <a:ext cx="9966960" cy="4968577"/>
          </a:xfrm>
        </p:spPr>
        <p:txBody>
          <a:bodyPr/>
          <a:lstStyle/>
          <a:p>
            <a:r>
              <a:rPr lang="en-US" sz="2200" dirty="0"/>
              <a:t>-</a:t>
            </a:r>
            <a:r>
              <a:rPr lang="en-US" sz="3600" dirty="0"/>
              <a:t>Strengthened himself against Israel</a:t>
            </a:r>
          </a:p>
          <a:p>
            <a:r>
              <a:rPr lang="en-US" sz="3600" dirty="0"/>
              <a:t>-Walked in the first ways of David</a:t>
            </a:r>
          </a:p>
          <a:p>
            <a:r>
              <a:rPr lang="en-US" sz="3600" dirty="0"/>
              <a:t>-Sought not </a:t>
            </a:r>
            <a:r>
              <a:rPr lang="en-US" sz="3600" dirty="0" err="1"/>
              <a:t>Baalim</a:t>
            </a:r>
            <a:endParaRPr lang="en-US" sz="3600" dirty="0"/>
          </a:p>
          <a:p>
            <a:r>
              <a:rPr lang="en-US" sz="3600" dirty="0"/>
              <a:t>-Sought the Lord</a:t>
            </a:r>
          </a:p>
          <a:p>
            <a:r>
              <a:rPr lang="en-US" sz="3600" dirty="0"/>
              <a:t>-Walked in his commandments</a:t>
            </a:r>
          </a:p>
          <a:p>
            <a:r>
              <a:rPr lang="en-US" sz="3600" dirty="0"/>
              <a:t>-The Lord stablished the kingdom in his hand</a:t>
            </a:r>
          </a:p>
          <a:p>
            <a:r>
              <a:rPr lang="en-US" sz="3600" dirty="0"/>
              <a:t>-His heart was lifted up in the ways of the Lord</a:t>
            </a:r>
          </a:p>
          <a:p>
            <a:r>
              <a:rPr lang="en-US" sz="3600" dirty="0"/>
              <a:t>-He took away the high places and groves out of Judah</a:t>
            </a:r>
          </a:p>
          <a:p>
            <a:endParaRPr lang="en-US" sz="2200" dirty="0"/>
          </a:p>
        </p:txBody>
      </p:sp>
      <p:sp>
        <p:nvSpPr>
          <p:cNvPr id="3" name="Subtitle 2"/>
          <p:cNvSpPr>
            <a:spLocks noGrp="1"/>
          </p:cNvSpPr>
          <p:nvPr>
            <p:ph type="subTitle" idx="1"/>
          </p:nvPr>
        </p:nvSpPr>
        <p:spPr>
          <a:xfrm>
            <a:off x="1051560" y="0"/>
            <a:ext cx="7891272" cy="1689558"/>
          </a:xfrm>
        </p:spPr>
        <p:txBody>
          <a:bodyPr>
            <a:normAutofit/>
          </a:bodyPr>
          <a:lstStyle/>
          <a:p>
            <a:endParaRPr lang="en-US" sz="2800" dirty="0"/>
          </a:p>
          <a:p>
            <a:r>
              <a:rPr lang="en-US" sz="3200" dirty="0"/>
              <a:t>1. A king has a heart towards the lord and walks in his ways 2 Ch 17 </a:t>
            </a:r>
            <a:endParaRPr lang="en-US" sz="2800" dirty="0"/>
          </a:p>
        </p:txBody>
      </p:sp>
    </p:spTree>
    <p:extLst>
      <p:ext uri="{BB962C8B-B14F-4D97-AF65-F5344CB8AC3E}">
        <p14:creationId xmlns:p14="http://schemas.microsoft.com/office/powerpoint/2010/main" val="217848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Practical point #1</a:t>
            </a:r>
          </a:p>
          <a:p>
            <a:r>
              <a:rPr lang="en-US" sz="3000" dirty="0"/>
              <a:t>God will establish us vs 4,5</a:t>
            </a:r>
          </a:p>
        </p:txBody>
      </p:sp>
      <p:sp>
        <p:nvSpPr>
          <p:cNvPr id="3" name="Content Placeholder 2"/>
          <p:cNvSpPr>
            <a:spLocks noGrp="1"/>
          </p:cNvSpPr>
          <p:nvPr>
            <p:ph idx="1"/>
          </p:nvPr>
        </p:nvSpPr>
        <p:spPr/>
        <p:txBody>
          <a:bodyPr>
            <a:normAutofit/>
          </a:bodyPr>
          <a:lstStyle/>
          <a:p>
            <a:pPr marL="0" indent="0">
              <a:buNone/>
            </a:pPr>
            <a:endParaRPr lang="en-US" sz="2400" dirty="0"/>
          </a:p>
          <a:p>
            <a:r>
              <a:rPr lang="en-US" sz="2400" dirty="0"/>
              <a:t>Pro 28:5 Evil men understand not judgment: but they that seek the LORD understand all things.</a:t>
            </a:r>
          </a:p>
          <a:p>
            <a:r>
              <a:rPr lang="en-US" sz="2400" dirty="0"/>
              <a:t>Phil 4:13 I can do all things through Christ which </a:t>
            </a:r>
            <a:r>
              <a:rPr lang="en-US" sz="2400" dirty="0" err="1"/>
              <a:t>strengtheneth</a:t>
            </a:r>
            <a:r>
              <a:rPr lang="en-US" sz="2400" dirty="0"/>
              <a:t> me.</a:t>
            </a:r>
          </a:p>
          <a:p>
            <a:r>
              <a:rPr lang="en-US" sz="2400" dirty="0"/>
              <a:t>Rom 8:4 That the righteousness of the law might be fulfilled in us, who walk not after the flesh, but after the Spirit. (5) For they that are after the flesh do mind the things of the flesh; but they that are after the Spirit the things of the Spirit.</a:t>
            </a:r>
          </a:p>
          <a:p>
            <a:endParaRPr lang="en-US" sz="2400" dirty="0"/>
          </a:p>
        </p:txBody>
      </p:sp>
    </p:spTree>
    <p:extLst>
      <p:ext uri="{BB962C8B-B14F-4D97-AF65-F5344CB8AC3E}">
        <p14:creationId xmlns:p14="http://schemas.microsoft.com/office/powerpoint/2010/main" val="10913556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A king has a heart towards the lord and walks in his ways 2 Ch 17 </a:t>
            </a:r>
          </a:p>
        </p:txBody>
      </p:sp>
      <p:sp>
        <p:nvSpPr>
          <p:cNvPr id="3" name="Content Placeholder 2"/>
          <p:cNvSpPr>
            <a:spLocks noGrp="1"/>
          </p:cNvSpPr>
          <p:nvPr>
            <p:ph idx="1"/>
          </p:nvPr>
        </p:nvSpPr>
        <p:spPr>
          <a:xfrm>
            <a:off x="1069848" y="2438400"/>
            <a:ext cx="10058400" cy="3810000"/>
          </a:xfrm>
        </p:spPr>
        <p:txBody>
          <a:bodyPr/>
          <a:lstStyle/>
          <a:p>
            <a:pPr marL="0" indent="0">
              <a:buNone/>
            </a:pPr>
            <a:endParaRPr lang="en-US" dirty="0"/>
          </a:p>
          <a:p>
            <a:r>
              <a:rPr lang="en-US" dirty="0"/>
              <a:t>2 Ch 17:7-9</a:t>
            </a:r>
          </a:p>
          <a:p>
            <a:r>
              <a:rPr lang="en-US" dirty="0"/>
              <a:t>Key verse: vs. 7 Also in the third year of his reign he sent to his princes, even to </a:t>
            </a:r>
            <a:r>
              <a:rPr lang="en-US" dirty="0" err="1"/>
              <a:t>Benhail</a:t>
            </a:r>
            <a:r>
              <a:rPr lang="en-US" dirty="0"/>
              <a:t>, and to Obadiah, and to Zechariah, and to </a:t>
            </a:r>
            <a:r>
              <a:rPr lang="en-US" dirty="0" err="1"/>
              <a:t>Nethaneel</a:t>
            </a:r>
            <a:r>
              <a:rPr lang="en-US" dirty="0"/>
              <a:t>, and to </a:t>
            </a:r>
            <a:r>
              <a:rPr lang="en-US" dirty="0" err="1"/>
              <a:t>Michaiah</a:t>
            </a:r>
            <a:r>
              <a:rPr lang="en-US" dirty="0"/>
              <a:t>, to teach in the cities of Judah.</a:t>
            </a:r>
          </a:p>
          <a:p>
            <a:r>
              <a:rPr lang="en-US" dirty="0"/>
              <a:t> Princes are teaching people the law.</a:t>
            </a:r>
          </a:p>
          <a:p>
            <a:r>
              <a:rPr lang="en-US" dirty="0"/>
              <a:t>This is wise considering he removed the groves out of the land and replaced the void left behind from idol worship to Almighty God.</a:t>
            </a:r>
          </a:p>
          <a:p>
            <a:endParaRPr lang="en-US" dirty="0"/>
          </a:p>
        </p:txBody>
      </p:sp>
    </p:spTree>
    <p:extLst>
      <p:ext uri="{BB962C8B-B14F-4D97-AF65-F5344CB8AC3E}">
        <p14:creationId xmlns:p14="http://schemas.microsoft.com/office/powerpoint/2010/main" val="5844021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5901" y="512064"/>
            <a:ext cx="10058400" cy="1609344"/>
          </a:xfrm>
        </p:spPr>
        <p:txBody>
          <a:bodyPr>
            <a:normAutofit/>
          </a:bodyPr>
          <a:lstStyle/>
          <a:p>
            <a:endParaRPr lang="en-US" sz="3200" dirty="0"/>
          </a:p>
          <a:p>
            <a:r>
              <a:rPr lang="en-US" sz="3200"/>
              <a:t>Practical point #2</a:t>
            </a:r>
          </a:p>
          <a:p>
            <a:r>
              <a:rPr lang="en-US" sz="3200" dirty="0"/>
              <a:t>God will establish your ministry vs. 7-9</a:t>
            </a:r>
          </a:p>
          <a:p>
            <a:endParaRPr lang="en-US" sz="3000" dirty="0"/>
          </a:p>
        </p:txBody>
      </p:sp>
      <p:sp>
        <p:nvSpPr>
          <p:cNvPr id="5" name="Content Placeholder 4"/>
          <p:cNvSpPr>
            <a:spLocks noGrp="1"/>
          </p:cNvSpPr>
          <p:nvPr>
            <p:ph idx="1"/>
          </p:nvPr>
        </p:nvSpPr>
        <p:spPr/>
        <p:txBody>
          <a:bodyPr>
            <a:normAutofit/>
          </a:bodyPr>
          <a:lstStyle/>
          <a:p>
            <a:r>
              <a:rPr lang="en-US" sz="2400" dirty="0"/>
              <a:t>By your worship 17:6 And his heart was lifted up in the ways of the LORD: moreover he took away the high places and groves out of Judah.</a:t>
            </a:r>
          </a:p>
          <a:p>
            <a:r>
              <a:rPr lang="en-US" sz="2400" dirty="0"/>
              <a:t>By His word Gal 6:6 Let him that is taught in the word communicate unto him that </a:t>
            </a:r>
            <a:r>
              <a:rPr lang="en-US" sz="2400" dirty="0" err="1"/>
              <a:t>teacheth</a:t>
            </a:r>
            <a:r>
              <a:rPr lang="en-US" sz="2400" dirty="0"/>
              <a:t> in all good things.</a:t>
            </a:r>
          </a:p>
          <a:p>
            <a:endParaRPr lang="en-US" sz="2400" dirty="0"/>
          </a:p>
        </p:txBody>
      </p:sp>
    </p:spTree>
    <p:extLst>
      <p:ext uri="{BB962C8B-B14F-4D97-AF65-F5344CB8AC3E}">
        <p14:creationId xmlns:p14="http://schemas.microsoft.com/office/powerpoint/2010/main" val="5726939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923140"/>
          </a:xfrm>
        </p:spPr>
        <p:txBody>
          <a:bodyPr>
            <a:normAutofit/>
          </a:bodyPr>
          <a:lstStyle/>
          <a:p>
            <a:r>
              <a:rPr lang="en-US" sz="3200" dirty="0"/>
              <a:t>Practical point #3</a:t>
            </a:r>
          </a:p>
          <a:p>
            <a:r>
              <a:rPr lang="en-US" sz="3200" dirty="0"/>
              <a:t>God will establish your life vs10 </a:t>
            </a:r>
          </a:p>
        </p:txBody>
      </p:sp>
      <p:sp>
        <p:nvSpPr>
          <p:cNvPr id="3" name="Content Placeholder 2"/>
          <p:cNvSpPr>
            <a:spLocks noGrp="1"/>
          </p:cNvSpPr>
          <p:nvPr>
            <p:ph idx="1"/>
          </p:nvPr>
        </p:nvSpPr>
        <p:spPr>
          <a:xfrm>
            <a:off x="1069848" y="2093976"/>
            <a:ext cx="10058400" cy="4050792"/>
          </a:xfrm>
        </p:spPr>
        <p:txBody>
          <a:bodyPr>
            <a:normAutofit/>
          </a:bodyPr>
          <a:lstStyle/>
          <a:p>
            <a:pPr marL="0" indent="0">
              <a:buNone/>
            </a:pPr>
            <a:endParaRPr lang="en-US" sz="2400" dirty="0"/>
          </a:p>
          <a:p>
            <a:r>
              <a:rPr lang="en-US" sz="2400" dirty="0"/>
              <a:t>By bringing peace  Rom 8:31 What shall we then say to these things? If God be for us, who can be against us?</a:t>
            </a:r>
          </a:p>
          <a:p>
            <a:r>
              <a:rPr lang="en-US" sz="2400" dirty="0"/>
              <a:t>The lord supplies stable economy and security.</a:t>
            </a:r>
          </a:p>
        </p:txBody>
      </p:sp>
    </p:spTree>
    <p:extLst>
      <p:ext uri="{BB962C8B-B14F-4D97-AF65-F5344CB8AC3E}">
        <p14:creationId xmlns:p14="http://schemas.microsoft.com/office/powerpoint/2010/main" val="8890387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2 Ch </a:t>
            </a:r>
            <a:r>
              <a:rPr lang="en-US" dirty="0"/>
              <a:t>17:12-13</a:t>
            </a:r>
          </a:p>
          <a:p>
            <a:r>
              <a:rPr lang="en-US" dirty="0"/>
              <a:t>Key verse: vs. 13 And he had much business in the cities of Judah: and the men of war, mighty men of </a:t>
            </a:r>
            <a:r>
              <a:rPr lang="en-US" dirty="0" err="1"/>
              <a:t>valour</a:t>
            </a:r>
            <a:r>
              <a:rPr lang="en-US" dirty="0"/>
              <a:t>, were in Jerusalem.</a:t>
            </a:r>
          </a:p>
          <a:p>
            <a:pPr marL="0" indent="0">
              <a:buNone/>
            </a:pPr>
            <a:endParaRPr lang="en-US" dirty="0"/>
          </a:p>
          <a:p>
            <a:r>
              <a:rPr lang="en-US" dirty="0"/>
              <a:t>2 Ch 17:14-19</a:t>
            </a:r>
          </a:p>
          <a:p>
            <a:r>
              <a:rPr lang="en-US" dirty="0"/>
              <a:t>Key verse: vs. 14 And these are the numbers of them according to the house of their fathers: Of Judah, the captains of thousands; </a:t>
            </a:r>
            <a:r>
              <a:rPr lang="en-US" dirty="0" err="1"/>
              <a:t>Adnah</a:t>
            </a:r>
            <a:r>
              <a:rPr lang="en-US" dirty="0"/>
              <a:t> the chief, and with him mighty men of </a:t>
            </a:r>
            <a:r>
              <a:rPr lang="en-US" dirty="0" err="1"/>
              <a:t>valour</a:t>
            </a:r>
            <a:r>
              <a:rPr lang="en-US" dirty="0"/>
              <a:t> three hundred thousand.</a:t>
            </a:r>
          </a:p>
          <a:p>
            <a:pPr marL="0" indent="0">
              <a:buNone/>
            </a:pPr>
            <a:endParaRPr lang="en-US" dirty="0"/>
          </a:p>
        </p:txBody>
      </p:sp>
      <p:sp>
        <p:nvSpPr>
          <p:cNvPr id="4" name="Title 1"/>
          <p:cNvSpPr>
            <a:spLocks noGrp="1"/>
          </p:cNvSpPr>
          <p:nvPr>
            <p:ph type="title"/>
          </p:nvPr>
        </p:nvSpPr>
        <p:spPr/>
        <p:txBody>
          <a:bodyPr>
            <a:normAutofit/>
          </a:bodyPr>
          <a:lstStyle/>
          <a:p>
            <a:r>
              <a:rPr lang="en-US" dirty="0"/>
              <a:t>1. A king has a heart towards the lord and walks in his ways 2 Ch 17 </a:t>
            </a:r>
          </a:p>
        </p:txBody>
      </p:sp>
    </p:spTree>
    <p:extLst>
      <p:ext uri="{BB962C8B-B14F-4D97-AF65-F5344CB8AC3E}">
        <p14:creationId xmlns:p14="http://schemas.microsoft.com/office/powerpoint/2010/main" val="5939917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WoodType_16x9</Template>
  <TotalTime>241</TotalTime>
  <Words>1704</Words>
  <Application>Microsoft Office PowerPoint</Application>
  <PresentationFormat>Widescreen</PresentationFormat>
  <Paragraphs>128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Rockwell</vt:lpstr>
      <vt:lpstr>Rockwell Condensed</vt:lpstr>
      <vt:lpstr>Wingdings</vt:lpstr>
      <vt:lpstr>Wood Type</vt:lpstr>
      <vt:lpstr>The danger of being unequally yoked</vt:lpstr>
      <vt:lpstr>3 points of Study :  1. A king has a heart towards the lord and walks in his ways 2 Ch 17  2. A king joins his heart to a wicked man, it almost kills him  2 Ch 18  3. A king returns his heart to the things of God 2 Ch 19 </vt:lpstr>
      <vt:lpstr>1. A king has a heart towards the lord and walks in his ways 2 Ch 17</vt:lpstr>
      <vt:lpstr>-Strengthened himself against Israel -Walked in the first ways of David -Sought not Baalim -Sought the Lord -Walked in his commandments -The Lord stablished the kingdom in his hand -His heart was lifted up in the ways of the Lord -He took away the high places and groves out of Judah </vt:lpstr>
      <vt:lpstr>Practical point #1 God will establish us vs 4,5</vt:lpstr>
      <vt:lpstr>1. A king has a heart towards the lord and walks in his ways 2 Ch 17 </vt:lpstr>
      <vt:lpstr> Practical point #2 God will establish your ministry vs. 7-9 </vt:lpstr>
      <vt:lpstr>Practical point #3 God will establish your life vs10 </vt:lpstr>
      <vt:lpstr>1. A king has a heart towards the lord and walks in his ways 2 Ch 17 </vt:lpstr>
      <vt:lpstr>2 cor 17:14-19 Adnah the chief – 300,000 Jehohanan the captain – 280,000 Amasiah the son of Zichri – 200,000 And of Benjamin; Eliada a mighty man of valour – 200,000 Jehozabad – 180,000 1,160,000 men min. because there are more in the fenced cities throughout Judah.   </vt:lpstr>
      <vt:lpstr>3 points of Study :  1. A king has a heart towards the lord and walks in his ways 2 Ch 17  2. A king joins his heart to a wicked man, it almost kills him  2 Ch 18  3. A king returns his heart to the things of God 2 Ch 19 </vt:lpstr>
      <vt:lpstr>  2. A king joins his heart to a wicked man and it almost kills him 2 Ch18   </vt:lpstr>
      <vt:lpstr>  2. A king joins his heart to a wicked man and it almost kills him 2 Ch18   </vt:lpstr>
      <vt:lpstr>What does God think about ahab?</vt:lpstr>
      <vt:lpstr>2 Pet 1:2-4 </vt:lpstr>
      <vt:lpstr>2 cor 6:14</vt:lpstr>
      <vt:lpstr>  2. A king joins his heart to a wicked man and it almost kills him 2 Ch18   </vt:lpstr>
      <vt:lpstr>what dangers can you be exposed to by being unequally yoked?</vt:lpstr>
      <vt:lpstr>what dangers can you be exposed to by being unequally yoked?</vt:lpstr>
      <vt:lpstr>3 points of Study :  1. A king has a heart towards the lord and walks in his ways 2 Ch 17  2. A king joins his heart to a wicked man, it almost kills him  2 Ch 18  3. A king returns his heart to the things of God 2 Ch 19 </vt:lpstr>
      <vt:lpstr>3. A king returns his heart to the things of God 2 Ch 19 </vt:lpstr>
      <vt:lpstr>The danger of being unequally yoked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Thomas</dc:creator>
  <cp:lastModifiedBy>Audio Visual</cp:lastModifiedBy>
  <cp:revision>93</cp:revision>
  <dcterms:created xsi:type="dcterms:W3CDTF">2017-11-19T02:43:15Z</dcterms:created>
  <dcterms:modified xsi:type="dcterms:W3CDTF">2017-11-19T14:58:14Z</dcterms:modified>
</cp:coreProperties>
</file>